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6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8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795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92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43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85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92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0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8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5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6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3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5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6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4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2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-noumea.nc/IMG/pdf/dse_-_procedure_saisie_sur_mse_nc_2024.pdf" TargetMode="External"/><Relationship Id="rId2" Type="http://schemas.openxmlformats.org/officeDocument/2006/relationships/hyperlink" Target="https://www.ac-noumea.nc/IMG/pdf/depliant_nc_202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c-noumea.nc/IMG/pdf/guide_2024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se@ac-noumea.n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es.bourses.etudiants@province-sud.nc" TargetMode="External"/><Relationship Id="rId7" Type="http://schemas.openxmlformats.org/officeDocument/2006/relationships/hyperlink" Target="mailto:dgsn-ces@loyalty.nc" TargetMode="External"/><Relationship Id="rId2" Type="http://schemas.openxmlformats.org/officeDocument/2006/relationships/hyperlink" Target="http://www.province-sud.nc/etudes-sup-en-n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vince-iles.nc/page/aides-scolaires-et-bourses" TargetMode="External"/><Relationship Id="rId5" Type="http://schemas.openxmlformats.org/officeDocument/2006/relationships/hyperlink" Target="mailto:defij-etudiant@province-nord.nc" TargetMode="External"/><Relationship Id="rId4" Type="http://schemas.openxmlformats.org/officeDocument/2006/relationships/hyperlink" Target="http://www.province-nord.nc/enseignement/bourses-enseignement-superieu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13E7625-0B5D-4307-B762-180A702EF5BF}"/>
              </a:ext>
            </a:extLst>
          </p:cNvPr>
          <p:cNvSpPr txBox="1"/>
          <p:nvPr/>
        </p:nvSpPr>
        <p:spPr>
          <a:xfrm>
            <a:off x="-228590" y="1543108"/>
            <a:ext cx="10937620" cy="377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 dirty="0">
                <a:latin typeface="+mj-lt"/>
                <a:ea typeface="+mj-ea"/>
                <a:cs typeface="+mj-cs"/>
              </a:rPr>
              <a:t>DEMANDES DE BOURSES</a:t>
            </a:r>
          </a:p>
        </p:txBody>
      </p:sp>
    </p:spTree>
    <p:extLst>
      <p:ext uri="{BB962C8B-B14F-4D97-AF65-F5344CB8AC3E}">
        <p14:creationId xmlns:p14="http://schemas.microsoft.com/office/powerpoint/2010/main" val="282060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B000B9-DF83-3115-8C2F-AB9F7B80B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614" y="454152"/>
            <a:ext cx="10761810" cy="963168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Rentrée 2024 en Nouvelle-Calédonie</a:t>
            </a:r>
            <a:br>
              <a:rPr 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demandes de bourses à faire</a:t>
            </a:r>
            <a:endParaRPr lang="fr-NC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E3207F-2A01-50D6-155D-7D7AA38FD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614" y="1417320"/>
            <a:ext cx="10140019" cy="5311648"/>
          </a:xfrm>
        </p:spPr>
        <p:txBody>
          <a:bodyPr>
            <a:noAutofit/>
          </a:bodyPr>
          <a:lstStyle/>
          <a:p>
            <a:pPr algn="just"/>
            <a:r>
              <a:rPr lang="fr-FR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1/ Bourse principale = bourse de l’État </a:t>
            </a: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(gestion par le bureau des bourses du vice-rectorat)</a:t>
            </a:r>
          </a:p>
          <a:p>
            <a:pPr lvl="1" algn="just"/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 un dossier obligatoirement en ligne sur le site « </a:t>
            </a: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messervices.etudiant.gouv.fr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</a:t>
            </a:r>
          </a:p>
          <a:p>
            <a:pPr lvl="1" algn="just"/>
            <a:r>
              <a:rPr lang="fr-F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le 1</a:t>
            </a:r>
            <a:r>
              <a:rPr lang="fr-FR" sz="1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juillet et 31 octobre 2023</a:t>
            </a:r>
          </a:p>
          <a:p>
            <a:pPr lvl="1" algn="just"/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liste des pièces à fournir 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https://www.ac-noumea.nc/IMG/pdf/depliant_nc_2024.pdf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/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Procédure de saisi du dossier social étudiant : 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https://www.ac-noumea.nc/IMG/pdf/dse_-_procedure_saisie_sur_mse_nc_2024.pdf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/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des bourses : 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https://www.ac-noumea.nc/IMG/pdf/guide_2024.pdf</a:t>
            </a:r>
            <a:endParaRPr lang="fr-F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fr-F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1" indent="-357188" algn="just"/>
            <a:r>
              <a:rPr lang="fr-FR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 Bourses complémentaires = provinces</a:t>
            </a: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(selon la province d’habitation des responsables légaux) faire un dossier aux dates suivantes :</a:t>
            </a:r>
          </a:p>
          <a:p>
            <a:pPr marL="757238" lvl="2" indent="-357188" algn="just"/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Province Sud – </a:t>
            </a:r>
            <a:r>
              <a:rPr lang="fr-F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juillet au 1</a:t>
            </a:r>
            <a:r>
              <a:rPr lang="fr-FR" sz="1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septembre 2023 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57238" lvl="2" indent="-357188" algn="just"/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Province Nord – </a:t>
            </a:r>
            <a:r>
              <a:rPr lang="fr-F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juillet au 31 octobre 2023 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57238" lvl="2" indent="-357188" algn="just"/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Province des Iles – </a:t>
            </a:r>
            <a:r>
              <a:rPr lang="fr-F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8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juillet au 30 septembre 2023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1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Demande de logement étudiant pour des études en Nouvelle-Calédonie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9243906" cy="3880773"/>
          </a:xfrm>
        </p:spPr>
        <p:txBody>
          <a:bodyPr>
            <a:normAutofit/>
          </a:bodyPr>
          <a:lstStyle/>
          <a:p>
            <a:pPr algn="just"/>
            <a:r>
              <a:rPr lang="fr-FR" sz="2400" u="sng" dirty="0"/>
              <a:t>Date de campagne </a:t>
            </a:r>
            <a:r>
              <a:rPr lang="fr-FR" sz="2400" dirty="0"/>
              <a:t>: </a:t>
            </a:r>
            <a:r>
              <a:rPr lang="fr-FR" sz="2400" b="1" dirty="0"/>
              <a:t>du </a:t>
            </a:r>
            <a:r>
              <a:rPr lang="fr-FR" sz="2400" b="1" dirty="0">
                <a:solidFill>
                  <a:srgbClr val="FF0000"/>
                </a:solidFill>
              </a:rPr>
              <a:t>31 juillet au 31 octobre 2023</a:t>
            </a:r>
          </a:p>
          <a:p>
            <a:pPr algn="just"/>
            <a:r>
              <a:rPr lang="fr-FR" sz="2400" dirty="0"/>
              <a:t>Dossier à retirer et à déposer uniquement à la Maison de l'étudiant sur le campus de </a:t>
            </a:r>
            <a:r>
              <a:rPr lang="fr-FR" sz="2400" dirty="0" err="1"/>
              <a:t>Nouville</a:t>
            </a:r>
            <a:r>
              <a:rPr lang="fr-FR" sz="2400" dirty="0"/>
              <a:t>.</a:t>
            </a:r>
          </a:p>
          <a:p>
            <a:pPr algn="just"/>
            <a:r>
              <a:rPr lang="pt-BR" sz="2400" dirty="0"/>
              <a:t>Lundi au jeudi : 08h00 - 12h00 / 13h00 - 16h00</a:t>
            </a:r>
            <a:br>
              <a:rPr lang="pt-BR" sz="2400" dirty="0"/>
            </a:br>
            <a:r>
              <a:rPr lang="pt-BR" sz="2400" dirty="0"/>
              <a:t>Le vendredi : 08h00 - 12h00 / 13h00 - 15h00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3064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42154" cy="102717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Rentrée 2024-2025 en Métropole</a:t>
            </a:r>
            <a:br>
              <a:rPr 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demandes de bourses à faire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8859858" cy="38807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2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Bourse de l’État </a:t>
            </a: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 un dossier social étudiant sur </a:t>
            </a:r>
            <a:r>
              <a:rPr lang="fr-FR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messervices.etudiant.gouv.fr </a:t>
            </a:r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partir de mars 2024 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Demande de bourse 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Demande de logement.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1" indent="-357188" algn="just"/>
            <a:r>
              <a:rPr lang="fr-FR" sz="2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Bourses complémentaires des provinces </a:t>
            </a:r>
            <a:r>
              <a:rPr lang="fr-F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(selon la province d’habitation des responsables légaux) faire un dossier aux dates suivantes :</a:t>
            </a:r>
          </a:p>
          <a:p>
            <a:pPr marL="757238" lvl="2" indent="-357188" algn="just"/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Province Sud – 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juillet au 1</a:t>
            </a:r>
            <a:r>
              <a:rPr lang="fr-FR" sz="20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septembre 2023 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57238" lvl="2" indent="-357188" algn="just"/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Province Nord – 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0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juillet au 31 octobre 2023 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57238" lvl="2" indent="-357188" algn="just"/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Province des Iles – 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0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juillet au 30 septembre 2023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02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C769A1-444D-0177-B4AF-4EE1E82F2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98186" cy="798576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Obligations en tant que boursier État</a:t>
            </a:r>
            <a:endParaRPr lang="fr-NC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08550A-D18F-6BD1-A94F-C478EBD22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033594" cy="401320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 </a:t>
            </a:r>
            <a:r>
              <a:rPr lang="fr-FR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d’assiduité aux cours et aux examens</a:t>
            </a:r>
            <a:r>
              <a:rPr lang="fr-FR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semestriels </a:t>
            </a: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contrôle d’assiduité sera effectué périodiquement auprès de chaque établissement. </a:t>
            </a:r>
            <a:r>
              <a:rPr lang="fr-F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cas de manquement aux cours et aux examens, la bourse sera suspendue avec possibilité de devoir rembourser la bourse perçue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cas de </a:t>
            </a:r>
            <a:r>
              <a:rPr lang="fr-FR" sz="2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démission</a:t>
            </a:r>
            <a:r>
              <a:rPr lang="fr-FR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les étudiants doivent signaler leur démission auprès de leur établissement et prévenir le bureau des bourses afin de suspendre la bourse et éviter l’émission d’ordre de reversement.</a:t>
            </a:r>
            <a:endParaRPr lang="fr-NC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0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DC7CB0-E86F-E830-6972-35680705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143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 du bureau des bourses </a:t>
            </a:r>
            <a:br>
              <a:rPr lang="fr-F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VICE-RECTORAT</a:t>
            </a:r>
            <a:endParaRPr lang="fr-NC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5C1C1F-49B9-6D9A-F03B-B13A1E2A1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5150"/>
            <a:ext cx="8596668" cy="4346194"/>
          </a:xfrm>
        </p:spPr>
        <p:txBody>
          <a:bodyPr>
            <a:normAutofit fontScale="92500" lnSpcReduction="20000"/>
          </a:bodyPr>
          <a:lstStyle/>
          <a:p>
            <a:r>
              <a:rPr lang="fr-FR" sz="2800" u="sng" dirty="0"/>
              <a:t>Lieu</a:t>
            </a:r>
            <a:r>
              <a:rPr lang="fr-FR" sz="2800" dirty="0"/>
              <a:t>: Immeuble FLIZE à côté du collège BAUDOUX</a:t>
            </a:r>
          </a:p>
          <a:p>
            <a:r>
              <a:rPr lang="fr-FR" sz="2800" u="sng" dirty="0"/>
              <a:t>Horaires d’ouverture </a:t>
            </a:r>
            <a:r>
              <a:rPr lang="fr-FR" sz="2800" dirty="0"/>
              <a:t>: Les lundis, mercredis et vendredis de 7h30 à 11h30 et de 12h30 à 16h00.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C00000"/>
                </a:solidFill>
              </a:rPr>
              <a:t>	FERMETURE AU PUBLIC LES MARDIS ET JEUDIS.</a:t>
            </a:r>
            <a:endParaRPr lang="fr-FR" sz="2800" dirty="0"/>
          </a:p>
          <a:p>
            <a:r>
              <a:rPr lang="fr-FR" sz="2800" u="sng" dirty="0"/>
              <a:t>Coordonnées :</a:t>
            </a:r>
          </a:p>
          <a:p>
            <a:pPr lvl="1">
              <a:buFont typeface="Wingdings" pitchFamily="2" charset="2"/>
              <a:buChar char="v"/>
            </a:pPr>
            <a:r>
              <a:rPr lang="fr-FR" sz="2600" u="sng" dirty="0"/>
              <a:t>Téléphone </a:t>
            </a:r>
            <a:r>
              <a:rPr lang="fr-FR" sz="2600" dirty="0"/>
              <a:t>: </a:t>
            </a:r>
          </a:p>
          <a:p>
            <a:pPr lvl="2">
              <a:buFont typeface="Wingdings" pitchFamily="2" charset="2"/>
              <a:buChar char="v"/>
            </a:pPr>
            <a:r>
              <a:rPr lang="fr-FR" sz="2400" dirty="0"/>
              <a:t>26 61 57 (Angela KELETAONA) </a:t>
            </a:r>
          </a:p>
          <a:p>
            <a:pPr lvl="2">
              <a:buFont typeface="Wingdings" pitchFamily="2" charset="2"/>
              <a:buChar char="v"/>
            </a:pPr>
            <a:r>
              <a:rPr lang="fr-FR" sz="2400" dirty="0"/>
              <a:t>26 62 07 (Elodie ESCALES)</a:t>
            </a:r>
          </a:p>
          <a:p>
            <a:pPr lvl="2">
              <a:buFont typeface="Wingdings" pitchFamily="2" charset="2"/>
              <a:buChar char="v"/>
            </a:pPr>
            <a:r>
              <a:rPr lang="fr-FR" sz="2400" dirty="0"/>
              <a:t>26 61 00 (accueil Vice-rectorat – Immeuble Flize)</a:t>
            </a:r>
          </a:p>
          <a:p>
            <a:pPr lvl="1">
              <a:buFont typeface="Wingdings" pitchFamily="2" charset="2"/>
              <a:buChar char="v"/>
            </a:pPr>
            <a:r>
              <a:rPr lang="fr-FR" sz="2600" u="sng" dirty="0"/>
              <a:t>Mail</a:t>
            </a:r>
            <a:r>
              <a:rPr lang="fr-FR" sz="2600" dirty="0"/>
              <a:t>: </a:t>
            </a:r>
            <a:r>
              <a:rPr lang="fr-FR" sz="26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dse@ac-noumea.nc</a:t>
            </a:r>
            <a:endParaRPr lang="fr-NC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044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746826" cy="1320800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Contacts </a:t>
            </a:r>
            <a:br>
              <a:rPr lang="fr-FR" b="1" dirty="0">
                <a:solidFill>
                  <a:srgbClr val="C00000"/>
                </a:solidFill>
              </a:rPr>
            </a:br>
            <a:r>
              <a:rPr lang="fr-FR" b="1" dirty="0">
                <a:solidFill>
                  <a:srgbClr val="C00000"/>
                </a:solidFill>
              </a:rPr>
              <a:t>bureaux des bourses des provinces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b="1" u="sng" dirty="0"/>
              <a:t>Province Sud : </a:t>
            </a:r>
            <a:r>
              <a:rPr lang="fr-FR" sz="2400" dirty="0"/>
              <a:t>20 49 46 / 20 49 68</a:t>
            </a:r>
            <a:br>
              <a:rPr lang="fr-FR" sz="2400" dirty="0"/>
            </a:br>
            <a:r>
              <a:rPr lang="fr-FR" sz="2400" dirty="0">
                <a:solidFill>
                  <a:srgbClr val="0000FF"/>
                </a:solidFill>
                <a:hlinkClick r:id="rId2"/>
              </a:rPr>
              <a:t>www.province-sud.nc/etudes-sup-en-nc</a:t>
            </a:r>
            <a:r>
              <a:rPr lang="fr-FR" sz="2400" dirty="0"/>
              <a:t> </a:t>
            </a:r>
            <a:br>
              <a:rPr lang="fr-FR" sz="2400" dirty="0"/>
            </a:br>
            <a:r>
              <a:rPr lang="fr-FR" sz="2400" dirty="0"/>
              <a:t>Email : </a:t>
            </a:r>
            <a:r>
              <a:rPr lang="fr-FR" sz="2400" dirty="0">
                <a:solidFill>
                  <a:schemeClr val="tx1"/>
                </a:solidFill>
                <a:hlinkClick r:id="rId3"/>
              </a:rPr>
              <a:t>des.bourses.etudiants@province-sud.nc</a:t>
            </a:r>
            <a:endParaRPr lang="fr-FR" sz="2400" dirty="0">
              <a:solidFill>
                <a:schemeClr val="tx1"/>
              </a:solidFill>
            </a:endParaRPr>
          </a:p>
          <a:p>
            <a:r>
              <a:rPr lang="fr-FR" sz="2400" b="1" u="sng" dirty="0"/>
              <a:t>Province Nord : </a:t>
            </a:r>
            <a:r>
              <a:rPr lang="fr-FR" sz="2400" dirty="0"/>
              <a:t>47 72 27</a:t>
            </a:r>
            <a:br>
              <a:rPr lang="fr-FR" sz="2400" dirty="0"/>
            </a:br>
            <a:r>
              <a:rPr lang="fr-FR" sz="2400" dirty="0">
                <a:hlinkClick r:id="rId4"/>
              </a:rPr>
              <a:t>www.province-nord.nc/enseignement/bourses-enseignement-superieur</a:t>
            </a:r>
            <a:r>
              <a:rPr lang="fr-FR" sz="2400" dirty="0"/>
              <a:t> </a:t>
            </a:r>
            <a:br>
              <a:rPr lang="fr-FR" sz="2400" dirty="0"/>
            </a:br>
            <a:r>
              <a:rPr lang="fr-FR" sz="2400" dirty="0"/>
              <a:t>Email : </a:t>
            </a:r>
            <a:r>
              <a:rPr lang="fr-FR" sz="2400" dirty="0">
                <a:hlinkClick r:id="rId5"/>
              </a:rPr>
              <a:t>defij-etudiant@province-nord.nc</a:t>
            </a:r>
            <a:endParaRPr lang="fr-FR" sz="2400" dirty="0"/>
          </a:p>
          <a:p>
            <a:r>
              <a:rPr lang="fr-FR" sz="2400" b="1" u="sng" dirty="0"/>
              <a:t>Province des Iles : </a:t>
            </a:r>
            <a:r>
              <a:rPr lang="fr-FR" sz="2400" dirty="0"/>
              <a:t>28 18 26</a:t>
            </a:r>
            <a:br>
              <a:rPr lang="fr-FR" sz="2400" dirty="0"/>
            </a:br>
            <a:r>
              <a:rPr lang="fr-FR" sz="2400" dirty="0">
                <a:hlinkClick r:id="rId6"/>
              </a:rPr>
              <a:t>www.province-iles.nc/page/aides-scolaires-et-bourses</a:t>
            </a:r>
            <a:r>
              <a:rPr lang="fr-FR" sz="2400" dirty="0"/>
              <a:t> </a:t>
            </a:r>
            <a:br>
              <a:rPr lang="fr-FR" sz="2400" dirty="0"/>
            </a:br>
            <a:r>
              <a:rPr lang="fr-FR" sz="2400" dirty="0"/>
              <a:t>Email : </a:t>
            </a:r>
            <a:r>
              <a:rPr lang="fr-FR" sz="2400" dirty="0">
                <a:hlinkClick r:id="rId7"/>
              </a:rPr>
              <a:t>dgsn-ces@loyalty.nc</a:t>
            </a:r>
            <a:r>
              <a:rPr lang="fr-FR" sz="2400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52749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647</TotalTime>
  <Words>592</Words>
  <Application>Microsoft Office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Facette</vt:lpstr>
      <vt:lpstr>Présentation PowerPoint</vt:lpstr>
      <vt:lpstr>Rentrée 2024 en Nouvelle-Calédonie 2 demandes de bourses à faire</vt:lpstr>
      <vt:lpstr>Demande de logement étudiant pour des études en Nouvelle-Calédonie</vt:lpstr>
      <vt:lpstr>Rentrée 2024-2025 en Métropole 2 demandes de bourses à faire</vt:lpstr>
      <vt:lpstr>Obligations en tant que boursier État</vt:lpstr>
      <vt:lpstr>Contacts du bureau des bourses  VICE-RECTORAT</vt:lpstr>
      <vt:lpstr>Contacts  bureaux des bourses des provinces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Gilda Cazautet</dc:creator>
  <cp:lastModifiedBy>yamile NOTTER</cp:lastModifiedBy>
  <cp:revision>37</cp:revision>
  <dcterms:created xsi:type="dcterms:W3CDTF">2023-02-27T08:34:47Z</dcterms:created>
  <dcterms:modified xsi:type="dcterms:W3CDTF">2023-06-25T05:35:34Z</dcterms:modified>
</cp:coreProperties>
</file>